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33" autoAdjust="0"/>
  </p:normalViewPr>
  <p:slideViewPr>
    <p:cSldViewPr>
      <p:cViewPr varScale="1">
        <p:scale>
          <a:sx n="110" d="100"/>
          <a:sy n="110" d="100"/>
        </p:scale>
        <p:origin x="-15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2263E-E441-4B47-8B67-15EBAA04FE62}" type="datetimeFigureOut">
              <a:rPr lang="nb-NO" smtClean="0"/>
              <a:pPr/>
              <a:t>03.06.2010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AE0F7-E24F-45D1-9992-95C8F79C1573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-viper.demandvideo.com/media/4765bc91-be4e-4231-b52b-4ef865a8ca70/jpeg/08890916-d749-4f80-873d-0a01bc356d36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71612"/>
            <a:ext cx="6475011" cy="3643338"/>
          </a:xfrm>
          <a:prstGeom prst="rect">
            <a:avLst/>
          </a:prstGeom>
          <a:noFill/>
        </p:spPr>
      </p:pic>
      <p:sp>
        <p:nvSpPr>
          <p:cNvPr id="5" name="TekstSylinder 4"/>
          <p:cNvSpPr txBox="1"/>
          <p:nvPr/>
        </p:nvSpPr>
        <p:spPr>
          <a:xfrm>
            <a:off x="1500166" y="156969"/>
            <a:ext cx="5786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600" dirty="0" smtClean="0"/>
              <a:t>En reise til USA –</a:t>
            </a:r>
          </a:p>
          <a:p>
            <a:pPr algn="ctr"/>
            <a:r>
              <a:rPr lang="nb-NO" sz="3600" dirty="0" smtClean="0"/>
              <a:t>Appelsinplukking i California!</a:t>
            </a:r>
            <a:endParaRPr lang="nb-NO" sz="3600" dirty="0"/>
          </a:p>
        </p:txBody>
      </p:sp>
      <p:sp>
        <p:nvSpPr>
          <p:cNvPr id="6" name="TekstSylinder 5"/>
          <p:cNvSpPr txBox="1"/>
          <p:nvPr/>
        </p:nvSpPr>
        <p:spPr>
          <a:xfrm>
            <a:off x="1357290" y="5702874"/>
            <a:ext cx="6357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Under mitt opphold i USA arbeidet jeg med å plukke appelsiner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758138" cy="796908"/>
          </a:xfrm>
        </p:spPr>
        <p:txBody>
          <a:bodyPr>
            <a:norm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Oppgave1a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kstSylinder 3"/>
          <p:cNvSpPr txBox="1"/>
          <p:nvPr/>
        </p:nvSpPr>
        <p:spPr>
          <a:xfrm>
            <a:off x="785786" y="1500174"/>
            <a:ext cx="750099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Appelsinbonden jeg jobbet for, hevdet at lønnen for appelsinplukkere hadde økt de siste 20 årene.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kstSylinder 4"/>
          <p:cNvSpPr txBox="1"/>
          <p:nvPr/>
        </p:nvSpPr>
        <p:spPr>
          <a:xfrm>
            <a:off x="785786" y="2501294"/>
            <a:ext cx="7500990" cy="784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Timelønn for 20 år siden: 8$</a:t>
            </a:r>
          </a:p>
          <a:p>
            <a:pPr>
              <a:lnSpc>
                <a:spcPct val="150000"/>
              </a:lnSpc>
            </a:pPr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Timelønn i dag:	          12$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kstSylinder 5"/>
          <p:cNvSpPr txBox="1"/>
          <p:nvPr/>
        </p:nvSpPr>
        <p:spPr>
          <a:xfrm>
            <a:off x="785786" y="3786190"/>
            <a:ext cx="750099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Hvor mye har lønnen – tilsynelatende – økt de siste 20 årene?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71422"/>
            <a:ext cx="8229600" cy="1143000"/>
          </a:xfrm>
        </p:spPr>
        <p:txBody>
          <a:bodyPr/>
          <a:lstStyle/>
          <a:p>
            <a:r>
              <a:rPr lang="nb-NO" sz="4000" dirty="0" smtClean="0">
                <a:latin typeface="Times New Roman" pitchFamily="18" charset="0"/>
                <a:cs typeface="Times New Roman" pitchFamily="18" charset="0"/>
              </a:rPr>
              <a:t>Oppg</a:t>
            </a:r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ave</a:t>
            </a:r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1b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kstSylinder 4"/>
          <p:cNvSpPr txBox="1"/>
          <p:nvPr/>
        </p:nvSpPr>
        <p:spPr>
          <a:xfrm>
            <a:off x="1071538" y="2282603"/>
            <a:ext cx="707236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Selv om lønnen tilsynelatende hadde økt de siste 20 årene, må inflasjon regnes med for å fastslå den faktiske økningen.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kstSylinder 5"/>
          <p:cNvSpPr txBox="1"/>
          <p:nvPr/>
        </p:nvSpPr>
        <p:spPr>
          <a:xfrm>
            <a:off x="1071538" y="3416858"/>
            <a:ext cx="707236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Gjennomsnittlig inflasjon i USA de siste 20 årene: 2,5%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kstSylinder 6"/>
          <p:cNvSpPr txBox="1"/>
          <p:nvPr/>
        </p:nvSpPr>
        <p:spPr>
          <a:xfrm>
            <a:off x="1071538" y="4572008"/>
            <a:ext cx="707236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Hvor mye har reallønnen til appelsinplukkere økt de siste 20 årene?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nb-NO" sz="4000" dirty="0" smtClean="0">
                <a:latin typeface="Times New Roman" pitchFamily="18" charset="0"/>
                <a:cs typeface="Times New Roman" pitchFamily="18" charset="0"/>
              </a:rPr>
              <a:t>Oppgave </a:t>
            </a:r>
            <a:r>
              <a:rPr lang="nb-NO" sz="4000" dirty="0" smtClean="0">
                <a:latin typeface="Times New Roman" pitchFamily="18" charset="0"/>
                <a:cs typeface="Times New Roman" pitchFamily="18" charset="0"/>
              </a:rPr>
              <a:t>1c</a:t>
            </a:r>
            <a:endParaRPr lang="nb-NO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kstSylinder 3"/>
          <p:cNvSpPr txBox="1"/>
          <p:nvPr/>
        </p:nvSpPr>
        <p:spPr>
          <a:xfrm>
            <a:off x="1214414" y="2425479"/>
            <a:ext cx="671517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Med hvor stor andel har reallønnen til appelsinplukkere økt de siste 20 årene? 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nb-NO" sz="4000" dirty="0" smtClean="0">
                <a:latin typeface="Times New Roman" pitchFamily="18" charset="0"/>
                <a:cs typeface="Times New Roman" pitchFamily="18" charset="0"/>
              </a:rPr>
              <a:t>Oppgave </a:t>
            </a:r>
            <a:r>
              <a:rPr lang="nb-NO" sz="4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nb-NO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kstSylinder 3"/>
          <p:cNvSpPr txBox="1"/>
          <p:nvPr/>
        </p:nvSpPr>
        <p:spPr>
          <a:xfrm>
            <a:off x="1071538" y="2139727"/>
            <a:ext cx="685804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For å kunne bruke pengene jeg tjente på appelsinplukking i USA da jeg kom hjem til Norge, måtte pengene veksles om til norske kroner.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kstSylinder 4"/>
          <p:cNvSpPr txBox="1"/>
          <p:nvPr/>
        </p:nvSpPr>
        <p:spPr>
          <a:xfrm>
            <a:off x="1071538" y="3300241"/>
            <a:ext cx="685804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Gjennom hele sommeren jobbet jeg til sammen 8 timer per dag i 30 dager. Jeg tjente 12$ per time. </a:t>
            </a:r>
            <a:br>
              <a:rPr lang="nb-NO" dirty="0" smtClean="0">
                <a:latin typeface="Times New Roman" pitchFamily="18" charset="0"/>
                <a:cs typeface="Times New Roman" pitchFamily="18" charset="0"/>
              </a:rPr>
            </a:br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nb-NO" dirty="0" smtClean="0">
                <a:latin typeface="Times New Roman" pitchFamily="18" charset="0"/>
                <a:cs typeface="Times New Roman" pitchFamily="18" charset="0"/>
              </a:rPr>
            </a:br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1 USD </a:t>
            </a:r>
            <a:r>
              <a:rPr lang="nb-NO" dirty="0" smtClean="0"/>
              <a:t>≈ 6,49 NOK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071538" y="5059932"/>
            <a:ext cx="685804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Hvor mange norske kroner fikk jeg vekslet om dollarene til?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/>
          <a:p>
            <a:r>
              <a:rPr lang="nb-NO" sz="4000" dirty="0" smtClean="0">
                <a:latin typeface="Times New Roman" pitchFamily="18" charset="0"/>
                <a:cs typeface="Times New Roman" pitchFamily="18" charset="0"/>
              </a:rPr>
              <a:t>Oppgave </a:t>
            </a:r>
            <a:r>
              <a:rPr lang="nb-NO" sz="4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nb-NO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kstSylinder 3"/>
          <p:cNvSpPr txBox="1"/>
          <p:nvPr/>
        </p:nvSpPr>
        <p:spPr>
          <a:xfrm>
            <a:off x="1214414" y="1639661"/>
            <a:ext cx="678661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Mens jeg arbeidet med å plukke appelsiner, forbrente kroppen min kalorier. Samtidig spiste jeg 2 appelsiner hver time jeg arbeidet.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kstSylinder 4"/>
          <p:cNvSpPr txBox="1"/>
          <p:nvPr/>
        </p:nvSpPr>
        <p:spPr>
          <a:xfrm>
            <a:off x="1142976" y="2791422"/>
            <a:ext cx="6858048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1 times forbrenning fjerner: 250 kcal</a:t>
            </a:r>
          </a:p>
          <a:p>
            <a:endParaRPr lang="nb-NO" dirty="0">
              <a:latin typeface="Times New Roman" pitchFamily="18" charset="0"/>
              <a:cs typeface="Times New Roman" pitchFamily="18" charset="0"/>
            </a:endParaRPr>
          </a:p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1 appelsin inneholder: 92 kcal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142976" y="4071942"/>
            <a:ext cx="685804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Hvor mange timer måtte jeg arbeide for å miste 1 kg kroppsfett, samtidig som jeg spiste 2 appelsiner hver time?</a:t>
            </a:r>
          </a:p>
          <a:p>
            <a:endParaRPr lang="nb-NO" dirty="0">
              <a:latin typeface="Times New Roman" pitchFamily="18" charset="0"/>
              <a:cs typeface="Times New Roman" pitchFamily="18" charset="0"/>
            </a:endParaRPr>
          </a:p>
          <a:p>
            <a:r>
              <a:rPr lang="nb-NO" dirty="0" smtClean="0"/>
              <a:t>1 kg kroppsfett = 9100 kcal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-71454"/>
            <a:ext cx="8229600" cy="1143000"/>
          </a:xfrm>
        </p:spPr>
        <p:txBody>
          <a:bodyPr>
            <a:normAutofit/>
          </a:bodyPr>
          <a:lstStyle/>
          <a:p>
            <a:r>
              <a:rPr lang="nb-NO" sz="4000" dirty="0" smtClean="0">
                <a:latin typeface="Times New Roman" pitchFamily="18" charset="0"/>
                <a:cs typeface="Times New Roman" pitchFamily="18" charset="0"/>
              </a:rPr>
              <a:t>Oppgave </a:t>
            </a:r>
            <a:r>
              <a:rPr lang="nb-NO" sz="4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nb-NO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kstSylinder 3"/>
          <p:cNvSpPr txBox="1"/>
          <p:nvPr/>
        </p:nvSpPr>
        <p:spPr>
          <a:xfrm>
            <a:off x="1142976" y="1071546"/>
            <a:ext cx="664373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Jeg hadde en kasse som jeg plukket appelsinene mine ned i. 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142976" y="3143248"/>
            <a:ext cx="664373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dirty="0" smtClean="0">
                <a:latin typeface="Times New Roman" pitchFamily="18" charset="0"/>
                <a:cs typeface="Times New Roman" pitchFamily="18" charset="0"/>
              </a:rPr>
              <a:t>Hva var verdiene på lengden og bredden på kassen min?</a:t>
            </a:r>
            <a:endParaRPr lang="nb-N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kstSylinder 6"/>
          <p:cNvSpPr txBox="1"/>
          <p:nvPr/>
        </p:nvSpPr>
        <p:spPr>
          <a:xfrm>
            <a:off x="1142976" y="1571612"/>
            <a:ext cx="6643734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b="1" dirty="0" smtClean="0"/>
              <a:t>Mål på kassen</a:t>
            </a:r>
          </a:p>
          <a:p>
            <a:endParaRPr lang="nb-NO" dirty="0" smtClean="0"/>
          </a:p>
          <a:p>
            <a:r>
              <a:rPr lang="nb-NO" dirty="0" smtClean="0"/>
              <a:t>Areal på bunnen av kassen = 800 cm</a:t>
            </a:r>
            <a:r>
              <a:rPr lang="nb-NO" baseline="30000" dirty="0" smtClean="0"/>
              <a:t>2</a:t>
            </a:r>
          </a:p>
          <a:p>
            <a:endParaRPr lang="nb-NO" baseline="30000" dirty="0"/>
          </a:p>
          <a:p>
            <a:r>
              <a:rPr lang="nb-NO" dirty="0" smtClean="0"/>
              <a:t>Omkrets rundt veggene på kassen = 120 cm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714752"/>
            <a:ext cx="3214710" cy="2412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297</Words>
  <Application>Microsoft Office PowerPoint</Application>
  <PresentationFormat>Skjermfremvisning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8" baseType="lpstr">
      <vt:lpstr>Office-tema</vt:lpstr>
      <vt:lpstr>Lysbilde 1</vt:lpstr>
      <vt:lpstr>Oppgave1a</vt:lpstr>
      <vt:lpstr>Oppgave 1b</vt:lpstr>
      <vt:lpstr>Oppgave 1c</vt:lpstr>
      <vt:lpstr>Oppgave 2</vt:lpstr>
      <vt:lpstr>Oppgave 3</vt:lpstr>
      <vt:lpstr>Oppgave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Åse Marie</dc:creator>
  <cp:lastModifiedBy>Magnus</cp:lastModifiedBy>
  <cp:revision>16</cp:revision>
  <dcterms:created xsi:type="dcterms:W3CDTF">2010-06-02T18:27:48Z</dcterms:created>
  <dcterms:modified xsi:type="dcterms:W3CDTF">2010-06-03T16:48:24Z</dcterms:modified>
</cp:coreProperties>
</file>